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39CC4-457C-40D2-8189-BB76026D4B1A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5F9F-B667-4B1C-BD68-B5A46E33BD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/>
              <a:t>QUEM FOI O PROFETA </a:t>
            </a:r>
            <a:r>
              <a:rPr lang="pt-BR" dirty="0" smtClean="0"/>
              <a:t>AGEU?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507209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Foi a primeira voz profética depois do exílio babilônico.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Ageu </a:t>
            </a:r>
            <a:r>
              <a:rPr lang="pt-BR" dirty="0">
                <a:solidFill>
                  <a:schemeClr val="tx1"/>
                </a:solidFill>
              </a:rPr>
              <a:t>foi </a:t>
            </a:r>
            <a:r>
              <a:rPr lang="pt-BR" dirty="0" smtClean="0">
                <a:solidFill>
                  <a:schemeClr val="tx1"/>
                </a:solidFill>
              </a:rPr>
              <a:t>um dos </a:t>
            </a:r>
            <a:r>
              <a:rPr lang="pt-BR" dirty="0">
                <a:solidFill>
                  <a:schemeClr val="tx1"/>
                </a:solidFill>
              </a:rPr>
              <a:t>doze “profeta menores</a:t>
            </a:r>
            <a:r>
              <a:rPr lang="pt-BR" dirty="0" smtClean="0">
                <a:solidFill>
                  <a:schemeClr val="tx1"/>
                </a:solidFill>
              </a:rPr>
              <a:t>”.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Seu nome significa “minha festa”, </a:t>
            </a:r>
            <a:r>
              <a:rPr lang="pt-BR" dirty="0">
                <a:solidFill>
                  <a:schemeClr val="tx1"/>
                </a:solidFill>
              </a:rPr>
              <a:t>provavelmente porque </a:t>
            </a:r>
            <a:r>
              <a:rPr lang="pt-BR" dirty="0" smtClean="0">
                <a:solidFill>
                  <a:schemeClr val="tx1"/>
                </a:solidFill>
              </a:rPr>
              <a:t>nasceu </a:t>
            </a:r>
            <a:r>
              <a:rPr lang="pt-BR" dirty="0">
                <a:solidFill>
                  <a:schemeClr val="tx1"/>
                </a:solidFill>
              </a:rPr>
              <a:t>numa data </a:t>
            </a:r>
            <a:r>
              <a:rPr lang="pt-BR" dirty="0" smtClean="0">
                <a:solidFill>
                  <a:schemeClr val="tx1"/>
                </a:solidFill>
              </a:rPr>
              <a:t>festiva </a:t>
            </a:r>
            <a:r>
              <a:rPr lang="pt-BR" dirty="0">
                <a:solidFill>
                  <a:schemeClr val="tx1"/>
                </a:solidFill>
              </a:rPr>
              <a:t>judaica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Por volta de </a:t>
            </a:r>
            <a:r>
              <a:rPr lang="pt-BR" dirty="0">
                <a:solidFill>
                  <a:schemeClr val="tx1"/>
                </a:solidFill>
              </a:rPr>
              <a:t>538 a.C os judeus começaram a voltar do exílio da Babilônia. Ao chegarem em Jerusalém, começaram a tentar reconstruir suas vidas (casas, terras, </a:t>
            </a:r>
            <a:r>
              <a:rPr lang="pt-BR" dirty="0" err="1">
                <a:solidFill>
                  <a:schemeClr val="tx1"/>
                </a:solidFill>
              </a:rPr>
              <a:t>etc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/>
              <a:t>CONTEXTO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300" dirty="0"/>
              <a:t>A comunidade judaica depois de 18 anos que </a:t>
            </a:r>
            <a:r>
              <a:rPr lang="pt-BR" sz="3300" dirty="0" smtClean="0"/>
              <a:t>voltaram </a:t>
            </a:r>
            <a:r>
              <a:rPr lang="pt-BR" sz="3300" dirty="0"/>
              <a:t>para Israel, </a:t>
            </a:r>
            <a:r>
              <a:rPr lang="pt-BR" sz="3300" dirty="0" smtClean="0"/>
              <a:t>estavam </a:t>
            </a:r>
            <a:r>
              <a:rPr lang="pt-BR" sz="3300" dirty="0"/>
              <a:t>bem desmotivados, devido ao fracasso das colheitas, da terra seca e da hostilidade </a:t>
            </a:r>
            <a:r>
              <a:rPr lang="pt-BR" sz="3300" dirty="0" smtClean="0"/>
              <a:t>dos povos vizinhos</a:t>
            </a:r>
            <a:r>
              <a:rPr lang="pt-BR" sz="3300" dirty="0" smtClean="0"/>
              <a:t>.</a:t>
            </a:r>
            <a:endParaRPr lang="pt-BR" sz="3300" dirty="0"/>
          </a:p>
          <a:p>
            <a:pPr algn="just">
              <a:buNone/>
            </a:pPr>
            <a:r>
              <a:rPr lang="pt-BR" sz="3300" dirty="0" smtClean="0"/>
              <a:t>Ageu repreendeu-os por </a:t>
            </a:r>
            <a:r>
              <a:rPr lang="pt-BR" sz="3300" dirty="0"/>
              <a:t>deixarem o templo “semidestruído” </a:t>
            </a:r>
            <a:r>
              <a:rPr lang="pt-BR" sz="3300" dirty="0" smtClean="0"/>
              <a:t>(1.4) – </a:t>
            </a:r>
            <a:r>
              <a:rPr lang="pt-BR" sz="3300" dirty="0" smtClean="0"/>
              <a:t>O </a:t>
            </a:r>
            <a:r>
              <a:rPr lang="pt-BR" sz="3300" dirty="0"/>
              <a:t>templo daquela forma era um pecado muito grande, e as coisas ruins que estavam acontecendo ali com povo </a:t>
            </a:r>
            <a:r>
              <a:rPr lang="pt-BR" sz="3300" dirty="0" smtClean="0"/>
              <a:t>apontava </a:t>
            </a:r>
            <a:r>
              <a:rPr lang="pt-BR" sz="3300" dirty="0"/>
              <a:t>exatamente </a:t>
            </a:r>
            <a:r>
              <a:rPr lang="pt-BR" sz="3300" dirty="0" smtClean="0"/>
              <a:t>pela falta </a:t>
            </a:r>
            <a:r>
              <a:rPr lang="pt-BR" sz="3300" dirty="0"/>
              <a:t>de zelo </a:t>
            </a:r>
            <a:r>
              <a:rPr lang="pt-BR" sz="3300" dirty="0" smtClean="0"/>
              <a:t>em </a:t>
            </a:r>
            <a:r>
              <a:rPr lang="pt-BR" sz="3300" dirty="0"/>
              <a:t>reconstruir o segundo templo</a:t>
            </a:r>
            <a:r>
              <a:rPr lang="pt-BR" sz="3300" dirty="0" smtClean="0"/>
              <a:t>.</a:t>
            </a:r>
            <a:endParaRPr lang="pt-BR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8858280" cy="50006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sz="3600" dirty="0" smtClean="0"/>
              <a:t>PROBLEMAS QUE ENFRENTOU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2" y="785794"/>
            <a:ext cx="9144032" cy="592935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Muitos </a:t>
            </a:r>
            <a:r>
              <a:rPr lang="pt-BR" sz="2800" dirty="0"/>
              <a:t>judeus que tinham conseguindo desenvolver carreiras bem sucedidas ou atividades comerciais na Babilônia estavam relutantes em </a:t>
            </a:r>
            <a:r>
              <a:rPr lang="pt-BR" sz="2800" dirty="0" smtClean="0"/>
              <a:t>abandoná-las </a:t>
            </a:r>
            <a:r>
              <a:rPr lang="pt-BR" sz="2800" dirty="0"/>
              <a:t>para voltar para Israel</a:t>
            </a:r>
            <a:r>
              <a:rPr lang="pt-BR" sz="2800" dirty="0" smtClean="0"/>
              <a:t>.</a:t>
            </a:r>
            <a:r>
              <a:rPr lang="pt-BR" sz="2800" dirty="0"/>
              <a:t> </a:t>
            </a:r>
          </a:p>
          <a:p>
            <a:pPr algn="just"/>
            <a:r>
              <a:rPr lang="pt-BR" sz="2800" dirty="0"/>
              <a:t>O povo já estava acostumado ficar na </a:t>
            </a:r>
            <a:r>
              <a:rPr lang="pt-BR" sz="2800" dirty="0" smtClean="0"/>
              <a:t>Babilônia.</a:t>
            </a:r>
            <a:endParaRPr lang="pt-BR" sz="2800" dirty="0"/>
          </a:p>
          <a:p>
            <a:pPr algn="just"/>
            <a:r>
              <a:rPr lang="pt-BR" sz="2800" dirty="0" smtClean="0"/>
              <a:t>A </a:t>
            </a:r>
            <a:r>
              <a:rPr lang="pt-BR" sz="2800" dirty="0"/>
              <a:t>maioria que retornaram à </a:t>
            </a:r>
            <a:r>
              <a:rPr lang="pt-BR" sz="2800" dirty="0" smtClean="0"/>
              <a:t>Judéia </a:t>
            </a:r>
            <a:r>
              <a:rPr lang="pt-BR" sz="2800" dirty="0"/>
              <a:t>foram motivados mais pelo zelo do que por posses comerciais</a:t>
            </a:r>
            <a:r>
              <a:rPr lang="pt-BR" sz="2800" dirty="0" smtClean="0"/>
              <a:t>.</a:t>
            </a:r>
            <a:endParaRPr lang="pt-BR" sz="2800" dirty="0"/>
          </a:p>
          <a:p>
            <a:pPr algn="just"/>
            <a:r>
              <a:rPr lang="pt-BR" sz="2800" dirty="0"/>
              <a:t>Dois anos depois, em 536 a.C, foram lançados os alicerces para reconstruírem o templo que havia sido destruído por Nabucodonosor</a:t>
            </a:r>
            <a:r>
              <a:rPr lang="pt-BR" sz="2800" dirty="0" smtClean="0"/>
              <a:t>.</a:t>
            </a:r>
            <a:r>
              <a:rPr lang="pt-BR" sz="2800" dirty="0"/>
              <a:t> </a:t>
            </a:r>
          </a:p>
          <a:p>
            <a:pPr algn="just"/>
            <a:r>
              <a:rPr lang="pt-BR" sz="2800" dirty="0"/>
              <a:t>Os mais novos exultavam com a construção do novo templo, pois não conheceram a gloria do </a:t>
            </a:r>
            <a:r>
              <a:rPr lang="pt-BR" sz="2800" dirty="0" smtClean="0"/>
              <a:t>primeiro, </a:t>
            </a:r>
            <a:r>
              <a:rPr lang="pt-BR" sz="2800" dirty="0"/>
              <a:t>enquanto mais velhos choravam (Ed 3:8-13</a:t>
            </a:r>
            <a:r>
              <a:rPr lang="pt-BR" sz="2800" dirty="0" smtClean="0"/>
              <a:t>).</a:t>
            </a:r>
            <a:r>
              <a:rPr lang="pt-BR" sz="2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56" cy="5500726"/>
          </a:xfrm>
        </p:spPr>
        <p:txBody>
          <a:bodyPr/>
          <a:lstStyle/>
          <a:p>
            <a:pPr algn="just"/>
            <a:r>
              <a:rPr lang="pt-BR" dirty="0" smtClean="0"/>
              <a:t>O povo desanimou na construção do novo templo e a interrompeu de 536 até 520 a.C. Durante aproximadamente 16 anos, o povo não tinha ânimo e forças para retomar os serviços da construção do segundo templo.</a:t>
            </a:r>
          </a:p>
          <a:p>
            <a:pPr algn="just"/>
            <a:r>
              <a:rPr lang="pt-BR" dirty="0" smtClean="0"/>
              <a:t>Foi nesse momento que Deus usou Ageu com uma mensagem motivadora aos que estavam desanimados e parados.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3600" dirty="0" smtClean="0"/>
              <a:t>PROBLEMAS QUE ENFRENTOU 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3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000" dirty="0" smtClean="0"/>
              <a:t>APRENDENDO </a:t>
            </a:r>
            <a:r>
              <a:rPr lang="pt-BR" dirty="0" smtClean="0"/>
              <a:t> </a:t>
            </a:r>
            <a:r>
              <a:rPr lang="pt-BR" dirty="0"/>
              <a:t>COM LIVRO DE </a:t>
            </a:r>
            <a:r>
              <a:rPr lang="pt-BR" dirty="0" smtClean="0"/>
              <a:t>AGEU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3300" dirty="0" smtClean="0"/>
              <a:t>Ageu </a:t>
            </a:r>
            <a:r>
              <a:rPr lang="pt-BR" sz="3300" dirty="0"/>
              <a:t>profetizou de agosto a dezembro de 520 </a:t>
            </a:r>
            <a:r>
              <a:rPr lang="pt-BR" sz="3300" dirty="0" smtClean="0"/>
              <a:t>a.C.</a:t>
            </a:r>
          </a:p>
          <a:p>
            <a:pPr algn="just">
              <a:buNone/>
            </a:pPr>
            <a:r>
              <a:rPr lang="pt-BR" sz="3300" dirty="0" smtClean="0"/>
              <a:t>Exerceu com eficiência a </a:t>
            </a:r>
            <a:r>
              <a:rPr lang="pt-BR" sz="3300" dirty="0"/>
              <a:t>tarefa </a:t>
            </a:r>
            <a:r>
              <a:rPr lang="pt-BR" sz="3300" dirty="0" smtClean="0"/>
              <a:t>dada por Deus.</a:t>
            </a:r>
          </a:p>
          <a:p>
            <a:pPr algn="just">
              <a:buNone/>
            </a:pPr>
            <a:r>
              <a:rPr lang="pt-BR" sz="3300" dirty="0"/>
              <a:t>Seu ministério pode ser considerado como ministério da </a:t>
            </a:r>
            <a:r>
              <a:rPr lang="pt-BR" sz="3300" dirty="0" smtClean="0"/>
              <a:t>esperança.</a:t>
            </a:r>
          </a:p>
          <a:p>
            <a:pPr algn="just">
              <a:buNone/>
            </a:pPr>
            <a:r>
              <a:rPr lang="pt-BR" sz="3300" dirty="0"/>
              <a:t>O nível de espiritualidade das pessoas de um lugar determina como </a:t>
            </a:r>
            <a:r>
              <a:rPr lang="pt-BR" sz="3300" dirty="0" smtClean="0"/>
              <a:t>será </a:t>
            </a:r>
            <a:r>
              <a:rPr lang="pt-BR" sz="3300" dirty="0"/>
              <a:t>esse lugar.</a:t>
            </a:r>
          </a:p>
          <a:p>
            <a:pPr algn="just">
              <a:buNone/>
            </a:pPr>
            <a:r>
              <a:rPr lang="pt-BR" sz="3300" dirty="0"/>
              <a:t>Ele era mais sacerdotal no caráter, enfatizando mais adoração no templo e o cumprimento da </a:t>
            </a:r>
            <a:r>
              <a:rPr lang="pt-BR" sz="3300" dirty="0" smtClean="0"/>
              <a:t>Lei </a:t>
            </a:r>
            <a:r>
              <a:rPr lang="pt-BR" sz="3300" dirty="0"/>
              <a:t>na vida, como caminho para maior prosperidade</a:t>
            </a:r>
            <a:r>
              <a:rPr lang="pt-BR" sz="3300" dirty="0" smtClean="0"/>
              <a:t>.</a:t>
            </a:r>
            <a:endParaRPr lang="pt-BR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313</Words>
  <Application>Microsoft Office PowerPoint</Application>
  <PresentationFormat>Apresentação na tela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QUEM FOI O PROFETA AGEU?</vt:lpstr>
      <vt:lpstr>CONTEXTO HISTÓRICO</vt:lpstr>
      <vt:lpstr>PROBLEMAS QUE ENFRENTOU </vt:lpstr>
      <vt:lpstr>PROBLEMAS QUE ENFRENTOU </vt:lpstr>
      <vt:lpstr>APRENDENDO  COM LIVRO DE AGEU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FOI O PROFETA AGEU?</dc:title>
  <dc:creator>giovanni</dc:creator>
  <cp:lastModifiedBy>giovanni</cp:lastModifiedBy>
  <cp:revision>6</cp:revision>
  <dcterms:created xsi:type="dcterms:W3CDTF">2020-01-18T23:01:32Z</dcterms:created>
  <dcterms:modified xsi:type="dcterms:W3CDTF">2020-01-18T23:46:17Z</dcterms:modified>
</cp:coreProperties>
</file>